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1" r:id="rId5"/>
    <p:sldId id="262" r:id="rId6"/>
    <p:sldId id="263" r:id="rId7"/>
    <p:sldId id="264" r:id="rId8"/>
    <p:sldId id="265" r:id="rId9"/>
    <p:sldId id="266" r:id="rId10"/>
    <p:sldId id="260" r:id="rId11"/>
    <p:sldId id="257" r:id="rId12"/>
    <p:sldId id="25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25357-62FF-468C-AEDD-3AD9964C110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29182-512C-4A42-81B3-D35242219D1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68375"/>
            <a:ext cx="7772400" cy="1470025"/>
          </a:xfrm>
        </p:spPr>
        <p:txBody>
          <a:bodyPr/>
          <a:lstStyle/>
          <a:p>
            <a:r>
              <a:rPr lang="en-US" dirty="0" smtClean="0"/>
              <a:t>"Updated Diagnosis &amp; Management of </a:t>
            </a:r>
            <a:r>
              <a:rPr lang="en-US" dirty="0" err="1" smtClean="0"/>
              <a:t>Thalassemia</a:t>
            </a:r>
            <a:r>
              <a:rPr lang="en-US" dirty="0" smtClean="0"/>
              <a:t> "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41148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M.Morsed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Miah</a:t>
            </a:r>
            <a:endParaRPr lang="en-US" dirty="0" smtClean="0"/>
          </a:p>
          <a:p>
            <a:r>
              <a:rPr lang="en-US" dirty="0" smtClean="0"/>
              <a:t>Assistant Professor &amp; Head.</a:t>
            </a:r>
          </a:p>
          <a:p>
            <a:r>
              <a:rPr lang="en-US" dirty="0" smtClean="0"/>
              <a:t>Department of </a:t>
            </a:r>
            <a:r>
              <a:rPr lang="en-US" dirty="0" err="1" smtClean="0"/>
              <a:t>Haemaology</a:t>
            </a:r>
            <a:endParaRPr lang="en-US" dirty="0" smtClean="0"/>
          </a:p>
          <a:p>
            <a:r>
              <a:rPr lang="en-US" dirty="0" err="1" smtClean="0"/>
              <a:t>Rajshahi</a:t>
            </a:r>
            <a:r>
              <a:rPr lang="en-US" dirty="0" smtClean="0"/>
              <a:t> Medical College &amp; Hospital.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5862" y="3120231"/>
            <a:ext cx="67722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2743200"/>
            <a:ext cx="7696199" cy="224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3475" y="2558256"/>
            <a:ext cx="68770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2050" y="2267744"/>
            <a:ext cx="68199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4602" y="1600200"/>
            <a:ext cx="52947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1100" y="2191544"/>
            <a:ext cx="67818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7762" y="2472531"/>
            <a:ext cx="68484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52053" y="1600200"/>
            <a:ext cx="36398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95650" y="390525"/>
            <a:ext cx="25527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23950" y="2520156"/>
            <a:ext cx="68961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i="1" dirty="0"/>
              <a:t>Phenotypic classification of </a:t>
            </a:r>
            <a:r>
              <a:rPr lang="en-US" sz="2400" i="1" dirty="0" err="1"/>
              <a:t>thalassaemia</a:t>
            </a:r>
            <a:r>
              <a:rPr lang="en-US" sz="2400" i="1" dirty="0"/>
              <a:t> syndromes based on</a:t>
            </a:r>
            <a:br>
              <a:rPr lang="en-US" sz="2400" i="1" dirty="0"/>
            </a:br>
            <a:r>
              <a:rPr lang="en-US" sz="2400" i="1" dirty="0"/>
              <a:t>clinical severity and transfusion </a:t>
            </a:r>
            <a:r>
              <a:rPr lang="en-US" sz="2400" i="1" dirty="0" smtClean="0"/>
              <a:t>requirement</a:t>
            </a:r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1047" y="1600200"/>
            <a:ext cx="822190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31</Words>
  <Application>Microsoft Office PowerPoint</Application>
  <PresentationFormat>On-screen Show (4:3)</PresentationFormat>
  <Paragraphs>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"Updated Diagnosis &amp; Management of Thalassemia "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Phenotypic classification of thalassaemia syndromes based on clinical severity and transfusion requirement</vt:lpstr>
      <vt:lpstr>Slide 12</vt:lpstr>
    </vt:vector>
  </TitlesOfParts>
  <Company>HP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14</cp:revision>
  <dcterms:created xsi:type="dcterms:W3CDTF">2023-10-26T04:00:13Z</dcterms:created>
  <dcterms:modified xsi:type="dcterms:W3CDTF">2023-10-26T06:14:47Z</dcterms:modified>
</cp:coreProperties>
</file>