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1524000" y="151978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/>
              <a:t>Platelet Measurement in CBC Analyser</a:t>
            </a:r>
            <a:endParaRPr sz="4800"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 txBox="1"/>
          <p:nvPr/>
        </p:nvSpPr>
        <p:spPr>
          <a:xfrm>
            <a:off x="838199" y="2551837"/>
            <a:ext cx="10386527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</a:t>
            </a:r>
            <a:endParaRPr/>
          </a:p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Understand how platelet is measured in CBC analysers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 to interpret platelet histogram and scatterplots</a:t>
            </a:r>
            <a:endParaRPr/>
          </a:p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Recognize common measurement issues and troubleshooting</a:t>
            </a:r>
            <a:endParaRPr/>
          </a:p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Compare manual vs automated platelet counting</a:t>
            </a:r>
            <a:endParaRPr/>
          </a:p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peripheral smear for platelet assessment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Introduction to Platelets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Small, anucleate blood components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Normal range: 150,000 – 450,000 /µL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Key role in hemostasis and thrombosis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Platelet Counting Methods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Impedance method (Coulter principle)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Optical/Fluorescent method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Immunological tagging (CD41/CD61)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Impedance Method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Cells pass through an aperture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Change in electrical resistance is measured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Cell size correlates with amplitude – distinguishes platelets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Optical/Fluorescent Method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Laser light scatter measures size and granularity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Fluorescent dyes improve specificity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Useful for detecting small platelets or fragments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2" name="Google Shape;122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Platelet Histogram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X-axis: size in fL (femtoliters)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Y-axis: relative number of cells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Platelet size range typically 2–20 fL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Platelet Histogram Interpretation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Narrow peak: normal platelet distribution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Wide/bimodal peak: possible fragments or clumps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Low peak: thrombocytopenia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Flags and Warnings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Platelet clumps – EDTA-induced clumping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Giant platelets – may interfere with RBC count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Fragmented RBCs – may be counted as platelets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How to Identify “Hot Wheel” Information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Access graphical display on analyser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Look for scatterplot or histogram of platelets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Review PLT-F, PLT-O, WBC-BASO channels if available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Peripheral Smear Review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Required for low or abnormal counts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Look for clumps, large platelets, satellitism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Confirm thrombocytopenia or pseudothrombocytopenia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Manual Platelet Count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Uses phase-contrast microscopy or hemocytometer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Count in 10–20 fields, calculate average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Cross-check with automated counts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Manual vs Analyser Count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Manual: better for clumps, large/small platelets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Analyser: fast, reproducible, flags abnormalities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Both methods are complementary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Causes of Erroneous Counts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EDTA-induced platelet clumping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Presence of microcytic RBCs or fragments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Large platelets or satellitism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0" name="Google Shape;170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Troubleshooting Errors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Check sample collection (anticoagulant, mixing)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Run sample in citrate tube if EDTA problem suspected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Use fluorescent platelet channel if available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6" name="Google Shape;176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77" name="Google Shape;177;p28"/>
          <p:cNvSpPr txBox="1"/>
          <p:nvPr/>
        </p:nvSpPr>
        <p:spPr>
          <a:xfrm>
            <a:off x="2090057" y="2828836"/>
            <a:ext cx="7949681" cy="187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 Control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Daily QC runs with control materials</a:t>
            </a:r>
            <a:endParaRPr/>
          </a:p>
          <a:p>
            <a:pPr indent="-203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Levy-Jennings charts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Calibrate regularly per manufacturer’s guidance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3" name="Google Shape;183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Case Example 1: Clumped Platelets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Low PLT count, flag raised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Smear: clumps noted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Repeat with citrate sample – resolved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9" name="Google Shape;189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Case Example 2: Giant Platelets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PLT count low, smear shows giant platelets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Optical method may underestimate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Manual estimation essential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Case Example 3: Platelet Fragments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RBC fragments counted as platelets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Histogram shows unusual peak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Smear review confirms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1" name="Google Shape;201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Summary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Understand analyser methods and flags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Review histogram and smear in abnormal cases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Combine manual and automated methods when needed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Regular QC and troubleshooting are essential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7" name="Google Shape;207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Thank You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Questions and Discussion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3" name="Google Shape;213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Thank You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/>
              <a:t>Questions and Discussion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